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5"/>
  </p:notesMasterIdLst>
  <p:handoutMasterIdLst>
    <p:handoutMasterId r:id="rId26"/>
  </p:handoutMasterIdLst>
  <p:sldIdLst>
    <p:sldId id="669" r:id="rId6"/>
    <p:sldId id="789" r:id="rId7"/>
    <p:sldId id="790" r:id="rId8"/>
    <p:sldId id="791" r:id="rId9"/>
    <p:sldId id="774" r:id="rId10"/>
    <p:sldId id="775" r:id="rId11"/>
    <p:sldId id="776" r:id="rId12"/>
    <p:sldId id="777" r:id="rId13"/>
    <p:sldId id="778" r:id="rId14"/>
    <p:sldId id="780" r:id="rId15"/>
    <p:sldId id="779" r:id="rId16"/>
    <p:sldId id="781" r:id="rId17"/>
    <p:sldId id="782" r:id="rId18"/>
    <p:sldId id="783" r:id="rId19"/>
    <p:sldId id="787" r:id="rId20"/>
    <p:sldId id="786" r:id="rId21"/>
    <p:sldId id="784" r:id="rId22"/>
    <p:sldId id="785" r:id="rId23"/>
    <p:sldId id="7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3D8"/>
    <a:srgbClr val="F4D0D8"/>
    <a:srgbClr val="E7E7E8"/>
    <a:srgbClr val="2FBDD5"/>
    <a:srgbClr val="4D4D4D"/>
    <a:srgbClr val="4F5683"/>
    <a:srgbClr val="88DAE7"/>
    <a:srgbClr val="242C65"/>
    <a:srgbClr val="CDD0D1"/>
    <a:srgbClr val="C9C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8" autoAdjust="0"/>
    <p:restoredTop sz="81586" autoAdjust="0"/>
  </p:normalViewPr>
  <p:slideViewPr>
    <p:cSldViewPr snapToGrid="0">
      <p:cViewPr varScale="1">
        <p:scale>
          <a:sx n="169" d="100"/>
          <a:sy n="169" d="100"/>
        </p:scale>
        <p:origin x="2528" y="19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9/19/21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1945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2021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875963"/>
          </a:xfrm>
        </p:spPr>
        <p:txBody>
          <a:bodyPr/>
          <a:lstStyle/>
          <a:p>
            <a:r>
              <a:rPr lang="en-US" sz="3600" dirty="0"/>
              <a:t>DATA ENGINEERING 1</a:t>
            </a:r>
          </a:p>
          <a:p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JOINS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89B6A-72E7-492F-9541-91B5FCC9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09" y="2072617"/>
            <a:ext cx="3423642" cy="31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00B55-8410-485D-98B7-F5B7C5BF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3" y="1313180"/>
            <a:ext cx="79940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9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1:1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9E7F9-B899-45EC-BA32-6E0EAB41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"/>
          <a:stretch/>
        </p:blipFill>
        <p:spPr>
          <a:xfrm>
            <a:off x="3727700" y="1041859"/>
            <a:ext cx="4829431" cy="52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25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</a:t>
            </a:r>
            <a:r>
              <a:rPr lang="en-US" dirty="0" err="1"/>
              <a:t>1:N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64555-173F-4001-BE5A-1B6EF386D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9" b="3880"/>
          <a:stretch/>
        </p:blipFill>
        <p:spPr>
          <a:xfrm>
            <a:off x="4057829" y="1243954"/>
            <a:ext cx="3987732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6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LEFT JOIN 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7CB4D-F4E8-465C-9673-9AA26456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63" y="1952863"/>
            <a:ext cx="3091458" cy="28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88CD7-205C-4386-AF3A-78A98D65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19" y="1241608"/>
            <a:ext cx="4464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24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RIGHT JOIN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D3E6B-1706-478A-9C9B-133F71B42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"/>
          <a:stretch/>
        </p:blipFill>
        <p:spPr>
          <a:xfrm>
            <a:off x="4792888" y="2323738"/>
            <a:ext cx="2820055" cy="27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2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C96A-58BC-45A3-818A-A3D6A447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98" y="1252669"/>
            <a:ext cx="7959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6972-EA2D-49E3-B40E-11BABC4D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9"/>
          <a:stretch/>
        </p:blipFill>
        <p:spPr>
          <a:xfrm>
            <a:off x="4204048" y="1040240"/>
            <a:ext cx="3718920" cy="53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95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 JOIN FORM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370C30-6C0E-46EF-B68F-0DB1E1EB2791}"/>
              </a:ext>
            </a:extLst>
          </p:cNvPr>
          <p:cNvGrpSpPr/>
          <p:nvPr/>
        </p:nvGrpSpPr>
        <p:grpSpPr>
          <a:xfrm>
            <a:off x="2665049" y="2397314"/>
            <a:ext cx="5471780" cy="2794895"/>
            <a:chOff x="836261" y="747841"/>
            <a:chExt cx="7295707" cy="3726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0500D-FB6C-4B63-B7DB-9D51E16A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062" y="1338262"/>
              <a:ext cx="6107906" cy="31361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7082F7-9C26-4466-B834-0F341679E7D9}"/>
                </a:ext>
              </a:extLst>
            </p:cNvPr>
            <p:cNvSpPr/>
            <p:nvPr/>
          </p:nvSpPr>
          <p:spPr>
            <a:xfrm>
              <a:off x="836261" y="747841"/>
              <a:ext cx="3354065" cy="1623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73593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ONE-TO-ONE (1:1) RELATIONSHIP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5893C-10BC-5947-B018-F4EF8B86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35" y="2922837"/>
            <a:ext cx="6884450" cy="15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2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ONE-TO-MANY (</a:t>
            </a:r>
            <a:r>
              <a:rPr lang="en-US" dirty="0" err="1"/>
              <a:t>1:N</a:t>
            </a:r>
            <a:r>
              <a:rPr lang="en-US" dirty="0"/>
              <a:t>) RELATIONSHIP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70BF2C5-148B-0A4D-8FA6-FF9A21E5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85" y="3054481"/>
            <a:ext cx="7458783" cy="165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64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MANY-TO-MANY (</a:t>
            </a:r>
            <a:r>
              <a:rPr lang="en-US" dirty="0" err="1"/>
              <a:t>M:N</a:t>
            </a:r>
            <a:r>
              <a:rPr lang="en-US" dirty="0"/>
              <a:t>) RELATIONSHIP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ED65BA-062A-2E49-8549-EC2B1BC4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623028"/>
            <a:ext cx="6793765" cy="15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27CD86-3714-D24C-A27D-240E23946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36" y="3820735"/>
            <a:ext cx="7462963" cy="248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D437-67A3-4DC1-9951-2CE2DDDE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92" y="1388935"/>
            <a:ext cx="7378816" cy="5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1D388-04F7-45C4-8380-6F1AD1BC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78" y="976807"/>
            <a:ext cx="7543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5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89CD-0472-40CF-AC94-85B0285E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69" y="1066123"/>
            <a:ext cx="7894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2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1:1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6F1BF-CA08-48FD-9EC4-B3D8FE3D8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27"/>
          <a:stretch/>
        </p:blipFill>
        <p:spPr>
          <a:xfrm>
            <a:off x="2779971" y="1038715"/>
            <a:ext cx="6505581" cy="50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AD279-ABB4-494D-9343-A824E3BB5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CA147-6019-482C-89B8-8F5BAE2D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INNER JOIN </a:t>
            </a:r>
            <a:r>
              <a:rPr lang="en-US" dirty="0" err="1"/>
              <a:t>1:N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CA5F860-F226-4F96-85E1-DC4EECDA2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145571"/>
              </p:ext>
            </p:extLst>
          </p:nvPr>
        </p:nvGraphicFramePr>
        <p:xfrm>
          <a:off x="4192760" y="1119934"/>
          <a:ext cx="3945916" cy="537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Image" r:id="rId3" imgW="21523680" imgH="29295000" progId="PhotoshopElements.Image.15">
                  <p:embed/>
                </p:oleObj>
              </mc:Choice>
              <mc:Fallback>
                <p:oleObj name="Image" r:id="rId3" imgW="21523680" imgH="29295000" progId="PhotoshopElements.Image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5F860-F226-4F96-85E1-DC4EECDA2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2760" y="1119934"/>
                        <a:ext cx="3945916" cy="537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1618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28321</TotalTime>
  <Words>71</Words>
  <Application>Microsoft Macintosh PowerPoint</Application>
  <PresentationFormat>Widescreen</PresentationFormat>
  <Paragraphs>25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1693</cp:revision>
  <cp:lastPrinted>2014-07-09T13:30:36Z</cp:lastPrinted>
  <dcterms:created xsi:type="dcterms:W3CDTF">2014-07-08T13:27:24Z</dcterms:created>
  <dcterms:modified xsi:type="dcterms:W3CDTF">2021-09-18T23:59:05Z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